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0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8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  <p:sldId id="347" r:id="rId48"/>
    <p:sldId id="348" r:id="rId49"/>
  </p:sldIdLst>
  <p:sldSz cx="12192000" cy="6858000"/>
  <p:notesSz cx="6858000" cy="9144000"/>
  <p:custDataLst>
    <p:tags r:id="rId5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5" Type="http://schemas.openxmlformats.org/officeDocument/2006/relationships/tags" Target="tags/tag708.xml"/><Relationship Id="rId54" Type="http://schemas.openxmlformats.org/officeDocument/2006/relationships/customXml" Target="../customXml/item1.xml"/><Relationship Id="rId53" Type="http://schemas.openxmlformats.org/officeDocument/2006/relationships/customXmlProps" Target="../customXml/itemProps707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07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8224</Words>
  <Application>WPS 演示</Application>
  <PresentationFormat>宽屏</PresentationFormat>
  <Paragraphs>1353</Paragraphs>
  <Slides>46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192</cp:revision>
  <dcterms:created xsi:type="dcterms:W3CDTF">2019-06-19T02:08:00Z</dcterms:created>
  <dcterms:modified xsi:type="dcterms:W3CDTF">2023-12-14T03:41:26Z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C998C6B669F04F89AAF37996FC448D6D_11</vt:lpwstr>
  </property>
</Properties>
</file>